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3A9105-FA25-4F16-8EA9-159B01CE4E5A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649D96-78B3-4D0D-82DD-0D3077FF81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Nguyen and Paul Lim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Saturn 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62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Pioneer 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Launched April 5, 1973 </a:t>
            </a:r>
          </a:p>
          <a:p>
            <a:r>
              <a:rPr lang="en-US" dirty="0" smtClean="0"/>
              <a:t>Discovered- The F Ring and an additional moon (</a:t>
            </a:r>
            <a:r>
              <a:rPr lang="en-US" dirty="0" err="1" smtClean="0"/>
              <a:t>Epimetheus</a:t>
            </a:r>
            <a:r>
              <a:rPr lang="en-US" dirty="0" smtClean="0"/>
              <a:t>)</a:t>
            </a:r>
          </a:p>
          <a:p>
            <a:r>
              <a:rPr lang="en-US" dirty="0"/>
              <a:t>1 Sep 1979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462" y="3581400"/>
            <a:ext cx="2387392" cy="240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87112"/>
            <a:ext cx="2819400" cy="179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1503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19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4" y="3543270"/>
            <a:ext cx="4401126" cy="316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36"/>
            <a:ext cx="386521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"/>
            <a:ext cx="4618064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155" y="3938664"/>
            <a:ext cx="4117109" cy="237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24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Huygens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15 Oct </a:t>
            </a:r>
            <a:r>
              <a:rPr lang="en-US" dirty="0" smtClean="0"/>
              <a:t>1997- Launch Date</a:t>
            </a:r>
          </a:p>
          <a:p>
            <a:r>
              <a:rPr lang="en-US" dirty="0" smtClean="0"/>
              <a:t>Landed on Titan</a:t>
            </a:r>
          </a:p>
          <a:p>
            <a:r>
              <a:rPr lang="en-US" dirty="0" smtClean="0"/>
              <a:t> Study of Atmosphere </a:t>
            </a:r>
          </a:p>
          <a:p>
            <a:r>
              <a:rPr lang="en-US" dirty="0"/>
              <a:t> 98.4% </a:t>
            </a:r>
            <a:r>
              <a:rPr lang="en-US" dirty="0" smtClean="0"/>
              <a:t>nitrogen </a:t>
            </a:r>
          </a:p>
          <a:p>
            <a:r>
              <a:rPr lang="en-US" dirty="0"/>
              <a:t>1.6</a:t>
            </a:r>
            <a:r>
              <a:rPr lang="en-US" dirty="0" smtClean="0"/>
              <a:t>% Methane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60668"/>
            <a:ext cx="3019425" cy="227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731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3562350" cy="278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5596"/>
            <a:ext cx="2857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859430"/>
            <a:ext cx="3227243" cy="240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27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Cassini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7236" y="1787816"/>
            <a:ext cx="8229600" cy="4373563"/>
          </a:xfrm>
        </p:spPr>
        <p:txBody>
          <a:bodyPr/>
          <a:lstStyle/>
          <a:p>
            <a:r>
              <a:rPr lang="en-US" dirty="0"/>
              <a:t>geysers erupting on </a:t>
            </a:r>
            <a:r>
              <a:rPr lang="en-US" dirty="0" err="1" smtClean="0"/>
              <a:t>Enceladus</a:t>
            </a:r>
            <a:r>
              <a:rPr lang="en-US" dirty="0" smtClean="0"/>
              <a:t> (6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26993"/>
            <a:ext cx="3276600" cy="263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33" y="4267200"/>
            <a:ext cx="3287793" cy="204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24479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875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"/>
            <a:ext cx="7162800" cy="60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806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40</TotalTime>
  <Words>56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Saturn Missions</vt:lpstr>
      <vt:lpstr>Pioneer 11</vt:lpstr>
      <vt:lpstr>PowerPoint Presentation</vt:lpstr>
      <vt:lpstr>Huygens</vt:lpstr>
      <vt:lpstr>PowerPoint Presentation</vt:lpstr>
      <vt:lpstr>Cassini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 Missions</dc:title>
  <dc:creator>vci</dc:creator>
  <cp:lastModifiedBy>vci</cp:lastModifiedBy>
  <cp:revision>3</cp:revision>
  <dcterms:created xsi:type="dcterms:W3CDTF">2013-10-21T13:28:19Z</dcterms:created>
  <dcterms:modified xsi:type="dcterms:W3CDTF">2013-10-21T14:08:55Z</dcterms:modified>
</cp:coreProperties>
</file>